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7772400" cy="10058400"/>
  <p:notesSz cx="70770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582" y="85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3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80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3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78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7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5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26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0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4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5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6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73B57-74C6-445D-ACEF-791A80095BD1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1EC7A-5CEA-4E9A-8FA4-171A72E67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4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232" y="-35627"/>
            <a:ext cx="7772400" cy="100584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282534" y="2030681"/>
            <a:ext cx="5430881" cy="3325089"/>
          </a:xfrm>
          <a:prstGeom prst="rect">
            <a:avLst/>
          </a:prstGeom>
          <a:solidFill>
            <a:schemeClr val="bg1"/>
          </a:solidFill>
          <a:ln w="508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Curlz MT" panose="04040404050702020202" pitchFamily="8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Curlz MT" panose="04040404050702020202" pitchFamily="8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urlz MT" panose="04040404050702020202" pitchFamily="82" charset="0"/>
              </a:rPr>
              <a:t>Important Dates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Thursday, May 18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Career Day at WPES</a:t>
            </a:r>
          </a:p>
          <a:p>
            <a:pPr algn="ctr"/>
            <a:endParaRPr lang="en-US" sz="1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Friday, May 19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Field Day *wear comfortable clothing and sunscreen. You may bring a towel and hat.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Awards Day for 2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nd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Grade will be on Tuesday, May 23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rd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at 1:00 in the gym.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Thursday, May 25</a:t>
            </a:r>
            <a:r>
              <a:rPr lang="en-US" sz="1400" b="1" baseline="30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- Last Day of School for students!</a:t>
            </a:r>
          </a:p>
          <a:p>
            <a:pPr algn="ctr"/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US" sz="11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US" sz="20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63449" y="7404264"/>
            <a:ext cx="2762931" cy="1561606"/>
          </a:xfrm>
          <a:prstGeom prst="rect">
            <a:avLst/>
          </a:prstGeom>
          <a:solidFill>
            <a:schemeClr val="bg1"/>
          </a:solidFill>
          <a:ln w="508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urlz MT" panose="04040404050702020202" pitchFamily="82" charset="0"/>
              </a:rPr>
              <a:t>Math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3 digit Addition &amp; Subtraction Strategies, Math fact fluency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928261" y="5421089"/>
            <a:ext cx="1876299" cy="2291936"/>
          </a:xfrm>
          <a:prstGeom prst="rect">
            <a:avLst/>
          </a:prstGeom>
          <a:solidFill>
            <a:schemeClr val="bg1"/>
          </a:solidFill>
          <a:ln w="508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 smtClean="0">
              <a:solidFill>
                <a:schemeClr val="tx1"/>
              </a:solidFill>
              <a:latin typeface="Curlz MT" panose="04040404050702020202" pitchFamily="82" charset="0"/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Curlz MT" panose="04040404050702020202" pitchFamily="82" charset="0"/>
              </a:rPr>
              <a:t>Social Science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Earth Science Studies Weekly </a:t>
            </a:r>
            <a:endParaRPr lang="en-US" sz="20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US" sz="2800" b="1" dirty="0" smtClean="0">
              <a:solidFill>
                <a:schemeClr val="tx1"/>
              </a:solidFill>
              <a:latin typeface="Curlz MT" panose="04040404050702020202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0720" y="7994120"/>
            <a:ext cx="1933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400" b="1" u="sng" dirty="0" smtClean="0">
              <a:solidFill>
                <a:srgbClr val="002060"/>
              </a:solidFill>
              <a:latin typeface="Janda Quirkygirl" panose="02000506000000020003" pitchFamily="2" charset="0"/>
              <a:ea typeface="KBbubblegum" panose="02000603000000000000" pitchFamily="2" charset="0"/>
              <a:cs typeface="Times New Roman" panose="02020603050405020304" pitchFamily="18" charset="0"/>
            </a:endParaRPr>
          </a:p>
          <a:p>
            <a:endParaRPr lang="en-US" sz="1400" b="1" dirty="0">
              <a:solidFill>
                <a:srgbClr val="002060"/>
              </a:solidFill>
              <a:latin typeface="SweetTea" panose="02000603000000000000" pitchFamily="2" charset="0"/>
              <a:ea typeface="SweetTea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10047" y="5462651"/>
            <a:ext cx="3016333" cy="1745672"/>
          </a:xfrm>
          <a:prstGeom prst="rect">
            <a:avLst/>
          </a:prstGeom>
          <a:solidFill>
            <a:schemeClr val="bg1"/>
          </a:solidFill>
          <a:ln w="508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chemeClr val="tx1"/>
              </a:solidFill>
              <a:latin typeface="Comic Sans MS" panose="030F0702030302020204" pitchFamily="66" charset="0"/>
              <a:ea typeface="KBbubblegum" panose="02000603000000000000" pitchFamily="2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KBbubblegum" panose="02000603000000000000" pitchFamily="2" charset="0"/>
                <a:cs typeface="Times New Roman" panose="02020603050405020304" pitchFamily="18" charset="0"/>
              </a:rPr>
              <a:t>Awards Day- Your child will receive a note if they are receiving an award on Awards Day or not. Awards Day awards are for All A’s, A’s/B’s, and maintained G or S in conduct all year.</a:t>
            </a:r>
            <a:endParaRPr lang="en-US" sz="1400" b="1" dirty="0">
              <a:solidFill>
                <a:schemeClr val="tx1"/>
              </a:solidFill>
              <a:ea typeface="KBbubblegum" panose="02000603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4317" y="1047750"/>
            <a:ext cx="6049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Comic Sans MS" panose="030F0702030302020204" pitchFamily="66" charset="0"/>
              </a:rPr>
              <a:t>Johnson’s Journal</a:t>
            </a:r>
            <a:endParaRPr lang="en-US" sz="2800" b="1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70581" y="1568072"/>
            <a:ext cx="2819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latin typeface="Comic Sans MS" panose="030F0702030302020204" pitchFamily="66" charset="0"/>
              </a:rPr>
              <a:t>May 15</a:t>
            </a:r>
            <a:r>
              <a:rPr lang="en-US" sz="1600" b="1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600" b="1" dirty="0" smtClean="0">
                <a:latin typeface="Comic Sans MS" panose="030F0702030302020204" pitchFamily="66" charset="0"/>
              </a:rPr>
              <a:t>-19</a:t>
            </a:r>
            <a:r>
              <a:rPr lang="en-US" sz="1600" b="1" baseline="30000" dirty="0" smtClean="0">
                <a:latin typeface="Comic Sans MS" panose="030F0702030302020204" pitchFamily="66" charset="0"/>
              </a:rPr>
              <a:t>th</a:t>
            </a:r>
            <a:r>
              <a:rPr lang="en-US" sz="1600" b="1" dirty="0" smtClean="0">
                <a:latin typeface="Comic Sans MS" panose="030F0702030302020204" pitchFamily="66" charset="0"/>
              </a:rPr>
              <a:t>, 2017</a:t>
            </a:r>
            <a:endParaRPr lang="en-US" sz="1600" b="1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442" y="522514"/>
            <a:ext cx="5027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072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2064</TotalTime>
  <Words>124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Rosanna H Ward</dc:creator>
  <cp:lastModifiedBy>Johnson, Kimberly</cp:lastModifiedBy>
  <cp:revision>88</cp:revision>
  <cp:lastPrinted>2017-05-09T14:25:27Z</cp:lastPrinted>
  <dcterms:created xsi:type="dcterms:W3CDTF">2014-06-17T14:18:27Z</dcterms:created>
  <dcterms:modified xsi:type="dcterms:W3CDTF">2017-05-09T14:25:38Z</dcterms:modified>
</cp:coreProperties>
</file>